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5bca2cc16824bf6" /><Relationship Type="http://schemas.openxmlformats.org/officeDocument/2006/relationships/extended-properties" Target="/docProps/app.xml" Id="R964919fa876746e3" /><Relationship Type="http://schemas.openxmlformats.org/officeDocument/2006/relationships/officeDocument" Target="/ppt/presentation.xml" Id="R76efa924be71437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81e4de0eb9b4325"/>
  </p:sldMasterIdLst>
  <p:notesMasterIdLst>
    <p:notesMasterId xmlns:r="http://schemas.openxmlformats.org/officeDocument/2006/relationships" r:id="R79488b500f794990"/>
  </p:notesMasterIdLst>
  <p:sldIdLst>
    <p:sldId xmlns:r="http://schemas.openxmlformats.org/officeDocument/2006/relationships" id="256" r:id="R553470a16eae49ef"/>
    <p:sldId xmlns:r="http://schemas.openxmlformats.org/officeDocument/2006/relationships" id="257" r:id="R680b4a646e614fb5"/>
    <p:sldId xmlns:r="http://schemas.openxmlformats.org/officeDocument/2006/relationships" id="258" r:id="Re69425e941054fa7"/>
    <p:sldId xmlns:r="http://schemas.openxmlformats.org/officeDocument/2006/relationships" id="259" r:id="R9500ad93103a468d"/>
    <p:sldId xmlns:r="http://schemas.openxmlformats.org/officeDocument/2006/relationships" id="260" r:id="Rcd9015f7171b48d3"/>
    <p:sldId xmlns:r="http://schemas.openxmlformats.org/officeDocument/2006/relationships" id="261" r:id="R9e6ed78ee1d04eff"/>
    <p:sldId xmlns:r="http://schemas.openxmlformats.org/officeDocument/2006/relationships" id="262" r:id="R156a72be7b98453f"/>
    <p:sldId xmlns:r="http://schemas.openxmlformats.org/officeDocument/2006/relationships" id="263" r:id="Rae0cdb4cd95443a9"/>
    <p:sldId xmlns:r="http://schemas.openxmlformats.org/officeDocument/2006/relationships" id="264" r:id="Re4e68d24f7b64b07"/>
    <p:sldId xmlns:r="http://schemas.openxmlformats.org/officeDocument/2006/relationships" id="265" r:id="R8a102d2793ee4cd9"/>
    <p:sldId xmlns:r="http://schemas.openxmlformats.org/officeDocument/2006/relationships" id="266" r:id="Rb398387e73b84697"/>
    <p:sldId xmlns:r="http://schemas.openxmlformats.org/officeDocument/2006/relationships" id="267" r:id="R09f99ec533e64abc"/>
    <p:sldId xmlns:r="http://schemas.openxmlformats.org/officeDocument/2006/relationships" id="268" r:id="Re05adb78b43d4feb"/>
    <p:sldId xmlns:r="http://schemas.openxmlformats.org/officeDocument/2006/relationships" id="269" r:id="R8a2ca456732c42e6"/>
    <p:sldId xmlns:r="http://schemas.openxmlformats.org/officeDocument/2006/relationships" id="270" r:id="Rf07136c76c314b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08104d95e1a4005" /><Relationship Type="http://schemas.openxmlformats.org/officeDocument/2006/relationships/slideMaster" Target="/ppt/slideMasters/slideMaster1.xml" Id="Re81e4de0eb9b4325" /><Relationship Type="http://schemas.openxmlformats.org/officeDocument/2006/relationships/notesMaster" Target="/ppt/notesMasters/notesMaster1.xml" Id="R79488b500f794990" /><Relationship Type="http://schemas.openxmlformats.org/officeDocument/2006/relationships/presProps" Target="/ppt/presProps.xml" Id="R36d09d40a09c4fb4" /><Relationship Type="http://schemas.openxmlformats.org/officeDocument/2006/relationships/tableStyles" Target="/ppt/tableStyles.xml" Id="Rd53e5c2ca4684658" /><Relationship Type="http://schemas.openxmlformats.org/officeDocument/2006/relationships/slide" Target="/ppt/slides/slide1.xml" Id="R553470a16eae49ef" /><Relationship Type="http://schemas.openxmlformats.org/officeDocument/2006/relationships/slide" Target="/ppt/slides/slide2.xml" Id="R680b4a646e614fb5" /><Relationship Type="http://schemas.openxmlformats.org/officeDocument/2006/relationships/slide" Target="/ppt/slides/slide3.xml" Id="Re69425e941054fa7" /><Relationship Type="http://schemas.openxmlformats.org/officeDocument/2006/relationships/slide" Target="/ppt/slides/slide4.xml" Id="R9500ad93103a468d" /><Relationship Type="http://schemas.openxmlformats.org/officeDocument/2006/relationships/slide" Target="/ppt/slides/slide5.xml" Id="Rcd9015f7171b48d3" /><Relationship Type="http://schemas.openxmlformats.org/officeDocument/2006/relationships/slide" Target="/ppt/slides/slide6.xml" Id="R9e6ed78ee1d04eff" /><Relationship Type="http://schemas.openxmlformats.org/officeDocument/2006/relationships/slide" Target="/ppt/slides/slide7.xml" Id="R156a72be7b98453f" /><Relationship Type="http://schemas.openxmlformats.org/officeDocument/2006/relationships/slide" Target="/ppt/slides/slide8.xml" Id="Rae0cdb4cd95443a9" /><Relationship Type="http://schemas.openxmlformats.org/officeDocument/2006/relationships/slide" Target="/ppt/slides/slide9.xml" Id="Re4e68d24f7b64b07" /><Relationship Type="http://schemas.openxmlformats.org/officeDocument/2006/relationships/slide" Target="/ppt/slides/slide10.xml" Id="R8a102d2793ee4cd9" /><Relationship Type="http://schemas.openxmlformats.org/officeDocument/2006/relationships/slide" Target="/ppt/slides/slide11.xml" Id="Rb398387e73b84697" /><Relationship Type="http://schemas.openxmlformats.org/officeDocument/2006/relationships/slide" Target="/ppt/slides/slide12.xml" Id="R09f99ec533e64abc" /><Relationship Type="http://schemas.openxmlformats.org/officeDocument/2006/relationships/slide" Target="/ppt/slides/slide13.xml" Id="Re05adb78b43d4feb" /><Relationship Type="http://schemas.openxmlformats.org/officeDocument/2006/relationships/slide" Target="/ppt/slides/slide14.xml" Id="R8a2ca456732c42e6" /><Relationship Type="http://schemas.openxmlformats.org/officeDocument/2006/relationships/slide" Target="/ppt/slides/slide15.xml" Id="Rf07136c76c314b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bbc7f27e3b848c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fa973bf711c42e6" /><Relationship Type="http://schemas.openxmlformats.org/officeDocument/2006/relationships/notesMaster" Target="/ppt/notesMasters/notesMaster1.xml" Id="R37039b2f6ecc45c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f8cd3a1098248c7" /><Relationship Type="http://schemas.openxmlformats.org/officeDocument/2006/relationships/notesMaster" Target="/ppt/notesMasters/notesMaster1.xml" Id="Rbf015d1dcdec446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4a880be5aac4696" /><Relationship Type="http://schemas.openxmlformats.org/officeDocument/2006/relationships/notesMaster" Target="/ppt/notesMasters/notesMaster1.xml" Id="R0a0e7d90a4f2488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c75ee47d4a54811" /><Relationship Type="http://schemas.openxmlformats.org/officeDocument/2006/relationships/notesMaster" Target="/ppt/notesMasters/notesMaster1.xml" Id="Rb1067a9825ac48a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52d38965f464f3d" /><Relationship Type="http://schemas.openxmlformats.org/officeDocument/2006/relationships/notesMaster" Target="/ppt/notesMasters/notesMaster1.xml" Id="Rf0b35dd091514c1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ca7e4f2ad164eec" /><Relationship Type="http://schemas.openxmlformats.org/officeDocument/2006/relationships/notesMaster" Target="/ppt/notesMasters/notesMaster1.xml" Id="R547a381759614c6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0a7ac493e534430" /><Relationship Type="http://schemas.openxmlformats.org/officeDocument/2006/relationships/notesMaster" Target="/ppt/notesMasters/notesMaster1.xml" Id="R0544372a7e8040d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bf583796c3042a4" /><Relationship Type="http://schemas.openxmlformats.org/officeDocument/2006/relationships/notesMaster" Target="/ppt/notesMasters/notesMaster1.xml" Id="R06b6e1a7d8eb439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b50bc0c5554189" /><Relationship Type="http://schemas.openxmlformats.org/officeDocument/2006/relationships/notesMaster" Target="/ppt/notesMasters/notesMaster1.xml" Id="Rc0d6bbb5afe046d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d6c3be1221b4d8f" /><Relationship Type="http://schemas.openxmlformats.org/officeDocument/2006/relationships/notesMaster" Target="/ppt/notesMasters/notesMaster1.xml" Id="Rb864534d3d88416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f8ec249b15e402d" /><Relationship Type="http://schemas.openxmlformats.org/officeDocument/2006/relationships/notesMaster" Target="/ppt/notesMasters/notesMaster1.xml" Id="Rf0a7737583bf48e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7a2dea9cda94654" /><Relationship Type="http://schemas.openxmlformats.org/officeDocument/2006/relationships/notesMaster" Target="/ppt/notesMasters/notesMaster1.xml" Id="R26960c928e324d3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b9e53b4b011419f" /><Relationship Type="http://schemas.openxmlformats.org/officeDocument/2006/relationships/notesMaster" Target="/ppt/notesMasters/notesMaster1.xml" Id="R85070477fee04ee0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5c2ba65a724466d" /><Relationship Type="http://schemas.openxmlformats.org/officeDocument/2006/relationships/notesMaster" Target="/ppt/notesMasters/notesMaster1.xml" Id="R50650b3561d942c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c110556a2bf342c0" /><Relationship Type="http://schemas.openxmlformats.org/officeDocument/2006/relationships/notesMaster" Target="/ppt/notesMasters/notesMaster1.xml" Id="R441e43f2684d4be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How balancing equations works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Is this equation balanced?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Count atoms: magnesium and oxygen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Count atoms answer: magnesium and oxygen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Count atoms: nitrogen and hydrogen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Count atoms answer: nitrogen and hydrogen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Diatomic molecules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Coefficients and subscripts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Change coefficients, not subscripts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Guided balancing problem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Guided balancing answer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Three balancing problems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Three balancing answers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Six balancing problems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Six balancing answers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5a104080954e0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19a761a85194a8c" /><Relationship Type="http://schemas.openxmlformats.org/officeDocument/2006/relationships/slideLayout" Target="/ppt/slideLayouts/slideLayout1.xml" Id="R5dd361ec22454d6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d361ec22454d6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2d50d50e0e4aae" /><Relationship Type="http://schemas.openxmlformats.org/officeDocument/2006/relationships/image" Target="/ppt/media/image.png" Id="Radd5fd4f94844198" /><Relationship Type="http://schemas.openxmlformats.org/officeDocument/2006/relationships/notesSlide" Target="/ppt/notesSlides/notesSlide1.xml" Id="R73ecaaeda7eb447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4379c9920b4192" /><Relationship Type="http://schemas.openxmlformats.org/officeDocument/2006/relationships/image" Target="/ppt/media/image2.png" Id="R35ca0548400546cf" /><Relationship Type="http://schemas.openxmlformats.org/officeDocument/2006/relationships/notesSlide" Target="/ppt/notesSlides/notesSlide2.xml" Id="Re988dbed198a4d7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843a11af534097" /><Relationship Type="http://schemas.openxmlformats.org/officeDocument/2006/relationships/image" Target="/ppt/media/image3.png" Id="Rb7c4c46d2880467f" /><Relationship Type="http://schemas.openxmlformats.org/officeDocument/2006/relationships/notesSlide" Target="/ppt/notesSlides/notesSlide3.xml" Id="Rbfa107b61d0b473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aa7c4037e047da" /><Relationship Type="http://schemas.openxmlformats.org/officeDocument/2006/relationships/image" Target="/ppt/media/image4.png" Id="R90c8154a778a424e" /><Relationship Type="http://schemas.openxmlformats.org/officeDocument/2006/relationships/notesSlide" Target="/ppt/notesSlides/notesSlide4.xml" Id="Re808896116d247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b103a0f4bd44c2" /><Relationship Type="http://schemas.openxmlformats.org/officeDocument/2006/relationships/image" Target="/ppt/media/image5.png" Id="Rd359092f24b04a2a" /><Relationship Type="http://schemas.openxmlformats.org/officeDocument/2006/relationships/notesSlide" Target="/ppt/notesSlides/notesSlide5.xml" Id="R5b72d2a3a1c64ec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fbe4571b1a448e" /><Relationship Type="http://schemas.openxmlformats.org/officeDocument/2006/relationships/image" Target="/ppt/media/image6.png" Id="Rec1811472adc480b" /><Relationship Type="http://schemas.openxmlformats.org/officeDocument/2006/relationships/notesSlide" Target="/ppt/notesSlides/notesSlide6.xml" Id="R3cc137228eeb47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34febbc0ef4e66" /><Relationship Type="http://schemas.openxmlformats.org/officeDocument/2006/relationships/image" Target="/ppt/media/image7.png" Id="R1898d31f82ae4fe3" /><Relationship Type="http://schemas.openxmlformats.org/officeDocument/2006/relationships/notesSlide" Target="/ppt/notesSlides/notesSlide7.xml" Id="Rd8de2768917e435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5f551317874d55" /><Relationship Type="http://schemas.openxmlformats.org/officeDocument/2006/relationships/image" Target="/ppt/media/image8.png" Id="R285756d6132843f5" /><Relationship Type="http://schemas.openxmlformats.org/officeDocument/2006/relationships/notesSlide" Target="/ppt/notesSlides/notesSlide8.xml" Id="R08ecf435cafb444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8f4d5194dd4b1b" /><Relationship Type="http://schemas.openxmlformats.org/officeDocument/2006/relationships/image" Target="/ppt/media/image9.png" Id="R5397080613fa4312" /><Relationship Type="http://schemas.openxmlformats.org/officeDocument/2006/relationships/notesSlide" Target="/ppt/notesSlides/notesSlide9.xml" Id="R06a0b8d0622e488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839cef853f4a54" /><Relationship Type="http://schemas.openxmlformats.org/officeDocument/2006/relationships/image" Target="/ppt/media/image10.png" Id="R4e21599a2d664380" /><Relationship Type="http://schemas.openxmlformats.org/officeDocument/2006/relationships/notesSlide" Target="/ppt/notesSlides/notesSlide10.xml" Id="R1223773d3235442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2ba32b618948a1" /><Relationship Type="http://schemas.openxmlformats.org/officeDocument/2006/relationships/image" Target="/ppt/media/image11.png" Id="Rd30f793d50af4bdd" /><Relationship Type="http://schemas.openxmlformats.org/officeDocument/2006/relationships/notesSlide" Target="/ppt/notesSlides/notesSlide11.xml" Id="R05ec94e0330146d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5d0faadf0e421f" /><Relationship Type="http://schemas.openxmlformats.org/officeDocument/2006/relationships/image" Target="/ppt/media/image12.png" Id="R0a0d634f17294c20" /><Relationship Type="http://schemas.openxmlformats.org/officeDocument/2006/relationships/notesSlide" Target="/ppt/notesSlides/notesSlide12.xml" Id="Rcda9bfbb37784e0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d09dc1fcb9446c" /><Relationship Type="http://schemas.openxmlformats.org/officeDocument/2006/relationships/image" Target="/ppt/media/image13.png" Id="R2aeec08b052b425f" /><Relationship Type="http://schemas.openxmlformats.org/officeDocument/2006/relationships/notesSlide" Target="/ppt/notesSlides/notesSlide13.xml" Id="Rd736b35e22aa45f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3c551ac7874af7" /><Relationship Type="http://schemas.openxmlformats.org/officeDocument/2006/relationships/image" Target="/ppt/media/image14.png" Id="Rb083ba86b016490a" /><Relationship Type="http://schemas.openxmlformats.org/officeDocument/2006/relationships/notesSlide" Target="/ppt/notesSlides/notesSlide14.xml" Id="R6a2e88a6e5374df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aa0683dcdb4b2a" /><Relationship Type="http://schemas.openxmlformats.org/officeDocument/2006/relationships/image" Target="/ppt/media/image15.png" Id="R0be887ba4cad482b" /><Relationship Type="http://schemas.openxmlformats.org/officeDocument/2006/relationships/notesSlide" Target="/ppt/notesSlides/notesSlide15.xml" Id="R5c58d75026f8437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d5fd4f94844198"/>
          <a:stretch xmlns:a="http://schemas.openxmlformats.org/drawingml/2006/main"/>
        </p:blipFill>
        <p:spPr>
          <a:xfrm xmlns:a="http://schemas.openxmlformats.org/drawingml/2006/main">
            <a:off x="952500" y="0"/>
            <a:ext cx="10287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5789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ca0548400546cf"/>
          <a:stretch xmlns:a="http://schemas.openxmlformats.org/drawingml/2006/main"/>
        </p:blipFill>
        <p:spPr>
          <a:xfrm xmlns:a="http://schemas.openxmlformats.org/drawingml/2006/main">
            <a:off x="952500" y="0"/>
            <a:ext cx="10287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934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c4c46d2880467f"/>
          <a:stretch xmlns:a="http://schemas.openxmlformats.org/drawingml/2006/main"/>
        </p:blipFill>
        <p:spPr>
          <a:xfrm xmlns:a="http://schemas.openxmlformats.org/drawingml/2006/main">
            <a:off x="952500" y="0"/>
            <a:ext cx="10287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203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c8154a778a424e"/>
          <a:stretch xmlns:a="http://schemas.openxmlformats.org/drawingml/2006/main"/>
        </p:blipFill>
        <p:spPr>
          <a:xfrm xmlns:a="http://schemas.openxmlformats.org/drawingml/2006/main">
            <a:off x="952500" y="0"/>
            <a:ext cx="10287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2153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59092f24b04a2a"/>
          <a:stretch xmlns:a="http://schemas.openxmlformats.org/drawingml/2006/main"/>
        </p:blipFill>
        <p:spPr>
          <a:xfrm xmlns:a="http://schemas.openxmlformats.org/drawingml/2006/main">
            <a:off x="952500" y="0"/>
            <a:ext cx="10287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16180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1811472adc480b"/>
          <a:stretch xmlns:a="http://schemas.openxmlformats.org/drawingml/2006/main"/>
        </p:blipFill>
        <p:spPr>
          <a:xfrm xmlns:a="http://schemas.openxmlformats.org/drawingml/2006/main">
            <a:off x="952500" y="0"/>
            <a:ext cx="10287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079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98d31f82ae4fe3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611114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5756d6132843f5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9649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97080613fa4312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37025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21599a2d664380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38440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0f793d50af4bdd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4025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0d634f17294c20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64807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eec08b052b425f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91667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83ba86b016490a"/>
          <a:stretch xmlns:a="http://schemas.openxmlformats.org/drawingml/2006/main"/>
        </p:blipFill>
        <p:spPr>
          <a:xfrm xmlns:a="http://schemas.openxmlformats.org/drawingml/2006/main">
            <a:off x="0" y="1823"/>
            <a:ext cx="12192000" cy="6854354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33238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e887ba4cad482b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5436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2026-09-13T11:52:08.2310000Z</dcterms:created>
  <dcterms:modified xsi:type="dcterms:W3CDTF">2026-09-13T11:52:08.2310000Z</dcterms:modified>
</coreProperties>
</file>